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9" autoAdjust="0"/>
    <p:restoredTop sz="94660"/>
  </p:normalViewPr>
  <p:slideViewPr>
    <p:cSldViewPr snapToGrid="0">
      <p:cViewPr varScale="1">
        <p:scale>
          <a:sx n="52" d="100"/>
          <a:sy n="52" d="100"/>
        </p:scale>
        <p:origin x="10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14362-613C-4FDA-B6EA-5815CCC17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8BA740-EDBA-4623-AF94-3146AD184F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418AD-71EF-41E2-BDDA-813AEA1F9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2294C0-80CA-4BEB-B0FE-3E9B7B15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D70C5E-8F36-4F92-AE04-425FD2F90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70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7F346-4280-4ABF-9FB7-88A492F0E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09DFD7-67B6-4CFC-B3B3-36B21692F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8BAFA6-B781-40F9-87FF-8074D3690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4F4704-4549-432A-965D-744A3C7D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E3794B-2547-42DA-A601-5DF850184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504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7F32FED-59C7-4991-A683-8683850089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FDFDE9-3EA2-4A6D-9901-29DF1F4F4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E955C-F84F-483E-A610-106F7EB55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4E67CA-72AE-45BF-96BA-C3B08BFEC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211FD-9C51-44DE-90ED-1CF5A2015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16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A92FD-3F43-427C-849E-E0F0585E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978271-D768-43E7-8C83-B5DE9E15A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3CBD4F-20FF-4BEB-8568-4362F2F50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A4DEFE-7205-4433-84FB-83061B662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5CCC60-D329-4FB5-893C-BDDA46B8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123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37E9F-71DB-4DC3-A2A2-1C561F27D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199218-830F-4266-A1DB-2F837DFF8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C5EEFD-0FB4-475A-9D44-1C02FD851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FC2B6F-17F0-407A-B6E7-F5FE4DD17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5DEC26-495B-4831-BE3F-BDA55F28A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320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95A01-0652-4D8B-8FCD-5CB4125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5E7E6-A08A-43DC-A123-F363929CB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61355B-067B-4EC3-8E30-BF9E3B787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5602C5-59FE-4B4B-BAA2-1DE14020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1D7504-718C-4BDD-B714-58E79FE84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7DE374-D3CD-4EDA-A46A-2893A1E51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61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62089-DE77-46C8-96CC-2DA0A4546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2AE2D3-B759-40F2-ABCF-14C33F700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DBC290-37C4-408D-8181-3BEA74D3F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0A4973-DA13-4DE7-B920-7C78BB59D1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9C987D-8A05-498F-B557-DB7F0AD28F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A68E778-05A2-48DD-9C30-E233AEF49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9C37982-5571-49F4-9447-58DA0A768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D7C4E9-785B-4BAA-A1A3-900C150F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357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07F481-50F0-48B8-970A-AAA96E7E5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D80738-D1A8-4A48-ABD5-67006D0C4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3A751-5ADA-481F-8488-A0598DCB4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0637A0-C8D0-4855-8DDD-2F28A309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810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8DC22F-C95D-4CA7-AA15-C06141FBC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662C97-598F-4430-87BF-3A91C34D6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86A86A-37DA-44BB-B6FA-2133B5205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37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20AB9-BB0C-4744-9CF8-EB0CCFB77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D3D9EE-350C-4AD8-8527-D2F9B8064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3E2B94-DD7D-46EF-A643-812FA83C9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3B1D99-C457-4965-B5EF-0F5359325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83018D-28D6-4030-A3BC-7455CDCE9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869B9C-2BA3-4DD3-A16A-76423933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38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2527B-C6C8-4DBA-9310-47B8E6541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3ECEF5-2435-48AF-98F3-1B5EAC161E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D92F9-90F0-4CA1-82EB-2CBCAC873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4643DC-F71D-466C-A8FD-9C0D11846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C71BE2-530E-4A72-879F-7F37185C9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A44610-77D2-4096-837D-8E1FE6649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04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465CC0-840C-4D89-B38E-10E4189F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E5C0B-F451-4B3F-850F-A23D53549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7F167F-851E-4EBB-B090-237BCE9936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8AF5A-D449-4F61-9B99-972E7C43398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2C1F94-2EE4-4385-95F7-383890BDB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FF49CA-7726-492A-865F-BC843A429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4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D1D99C9-92DF-4DFE-B7B7-A06972BF7243}"/>
              </a:ext>
            </a:extLst>
          </p:cNvPr>
          <p:cNvSpPr/>
          <p:nvPr/>
        </p:nvSpPr>
        <p:spPr>
          <a:xfrm>
            <a:off x="696685" y="762000"/>
            <a:ext cx="1800000" cy="1800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728C6C4-6711-4ECC-974B-C821F8030051}"/>
              </a:ext>
            </a:extLst>
          </p:cNvPr>
          <p:cNvGrpSpPr/>
          <p:nvPr/>
        </p:nvGrpSpPr>
        <p:grpSpPr>
          <a:xfrm>
            <a:off x="929844" y="995159"/>
            <a:ext cx="1333681" cy="1352614"/>
            <a:chOff x="929844" y="995159"/>
            <a:chExt cx="1333681" cy="135261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24383F-0933-4BFD-B26C-ECB6C00C9203}"/>
                </a:ext>
              </a:extLst>
            </p:cNvPr>
            <p:cNvSpPr/>
            <p:nvPr/>
          </p:nvSpPr>
          <p:spPr>
            <a:xfrm>
              <a:off x="929844" y="995159"/>
              <a:ext cx="1333681" cy="133368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3558723-4D04-4E27-9134-9DC9827E4C81}"/>
                </a:ext>
              </a:extLst>
            </p:cNvPr>
            <p:cNvSpPr/>
            <p:nvPr/>
          </p:nvSpPr>
          <p:spPr>
            <a:xfrm>
              <a:off x="1245889" y="1820166"/>
              <a:ext cx="697091" cy="527607"/>
            </a:xfrm>
            <a:custGeom>
              <a:avLst/>
              <a:gdLst>
                <a:gd name="connsiteX0" fmla="*/ 179938 w 697091"/>
                <a:gd name="connsiteY0" fmla="*/ 0 h 527607"/>
                <a:gd name="connsiteX1" fmla="*/ 218763 w 697091"/>
                <a:gd name="connsiteY1" fmla="*/ 21074 h 527607"/>
                <a:gd name="connsiteX2" fmla="*/ 348547 w 697091"/>
                <a:gd name="connsiteY2" fmla="*/ 47276 h 527607"/>
                <a:gd name="connsiteX3" fmla="*/ 478331 w 697091"/>
                <a:gd name="connsiteY3" fmla="*/ 21074 h 527607"/>
                <a:gd name="connsiteX4" fmla="*/ 517155 w 697091"/>
                <a:gd name="connsiteY4" fmla="*/ 1 h 527607"/>
                <a:gd name="connsiteX5" fmla="*/ 697091 w 697091"/>
                <a:gd name="connsiteY5" fmla="*/ 426905 h 527607"/>
                <a:gd name="connsiteX6" fmla="*/ 608108 w 697091"/>
                <a:gd name="connsiteY6" fmla="*/ 475204 h 527607"/>
                <a:gd name="connsiteX7" fmla="*/ 348543 w 697091"/>
                <a:gd name="connsiteY7" fmla="*/ 527607 h 527607"/>
                <a:gd name="connsiteX8" fmla="*/ 88979 w 697091"/>
                <a:gd name="connsiteY8" fmla="*/ 475204 h 527607"/>
                <a:gd name="connsiteX9" fmla="*/ 0 w 697091"/>
                <a:gd name="connsiteY9" fmla="*/ 426908 h 52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7091" h="527607">
                  <a:moveTo>
                    <a:pt x="179938" y="0"/>
                  </a:moveTo>
                  <a:lnTo>
                    <a:pt x="218763" y="21074"/>
                  </a:lnTo>
                  <a:cubicBezTo>
                    <a:pt x="258654" y="37946"/>
                    <a:pt x="302511" y="47276"/>
                    <a:pt x="348547" y="47276"/>
                  </a:cubicBezTo>
                  <a:cubicBezTo>
                    <a:pt x="394583" y="47276"/>
                    <a:pt x="438441" y="37946"/>
                    <a:pt x="478331" y="21074"/>
                  </a:cubicBezTo>
                  <a:lnTo>
                    <a:pt x="517155" y="1"/>
                  </a:lnTo>
                  <a:lnTo>
                    <a:pt x="697091" y="426905"/>
                  </a:lnTo>
                  <a:lnTo>
                    <a:pt x="608108" y="475204"/>
                  </a:lnTo>
                  <a:cubicBezTo>
                    <a:pt x="528328" y="508948"/>
                    <a:pt x="440615" y="527607"/>
                    <a:pt x="348543" y="527607"/>
                  </a:cubicBezTo>
                  <a:cubicBezTo>
                    <a:pt x="256472" y="527607"/>
                    <a:pt x="168758" y="508948"/>
                    <a:pt x="88979" y="475204"/>
                  </a:cubicBezTo>
                  <a:lnTo>
                    <a:pt x="0" y="42690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B1FDD326-14F4-4FAF-A9BF-9765E19B2753}"/>
                </a:ext>
              </a:extLst>
            </p:cNvPr>
            <p:cNvSpPr/>
            <p:nvPr/>
          </p:nvSpPr>
          <p:spPr>
            <a:xfrm>
              <a:off x="1122581" y="1153317"/>
              <a:ext cx="948205" cy="666848"/>
            </a:xfrm>
            <a:custGeom>
              <a:avLst/>
              <a:gdLst>
                <a:gd name="connsiteX0" fmla="*/ 479923 w 948205"/>
                <a:gd name="connsiteY0" fmla="*/ 0 h 666848"/>
                <a:gd name="connsiteX1" fmla="*/ 787145 w 948205"/>
                <a:gd name="connsiteY1" fmla="*/ 203640 h 666848"/>
                <a:gd name="connsiteX2" fmla="*/ 802506 w 948205"/>
                <a:gd name="connsiteY2" fmla="*/ 253126 h 666848"/>
                <a:gd name="connsiteX3" fmla="*/ 805174 w 948205"/>
                <a:gd name="connsiteY3" fmla="*/ 251327 h 666848"/>
                <a:gd name="connsiteX4" fmla="*/ 845249 w 948205"/>
                <a:gd name="connsiteY4" fmla="*/ 243236 h 666848"/>
                <a:gd name="connsiteX5" fmla="*/ 948205 w 948205"/>
                <a:gd name="connsiteY5" fmla="*/ 346192 h 666848"/>
                <a:gd name="connsiteX6" fmla="*/ 845249 w 948205"/>
                <a:gd name="connsiteY6" fmla="*/ 449148 h 666848"/>
                <a:gd name="connsiteX7" fmla="*/ 805174 w 948205"/>
                <a:gd name="connsiteY7" fmla="*/ 441057 h 666848"/>
                <a:gd name="connsiteX8" fmla="*/ 795951 w 948205"/>
                <a:gd name="connsiteY8" fmla="*/ 434839 h 666848"/>
                <a:gd name="connsiteX9" fmla="*/ 787145 w 948205"/>
                <a:gd name="connsiteY9" fmla="*/ 463208 h 666848"/>
                <a:gd name="connsiteX10" fmla="*/ 479923 w 948205"/>
                <a:gd name="connsiteY10" fmla="*/ 666848 h 666848"/>
                <a:gd name="connsiteX11" fmla="*/ 293503 w 948205"/>
                <a:gd name="connsiteY11" fmla="*/ 609905 h 666848"/>
                <a:gd name="connsiteX12" fmla="*/ 283043 w 948205"/>
                <a:gd name="connsiteY12" fmla="*/ 600401 h 666848"/>
                <a:gd name="connsiteX13" fmla="*/ 278178 w 948205"/>
                <a:gd name="connsiteY13" fmla="*/ 600401 h 666848"/>
                <a:gd name="connsiteX14" fmla="*/ 278178 w 948205"/>
                <a:gd name="connsiteY14" fmla="*/ 595980 h 666848"/>
                <a:gd name="connsiteX15" fmla="*/ 222637 w 948205"/>
                <a:gd name="connsiteY15" fmla="*/ 545513 h 666848"/>
                <a:gd name="connsiteX16" fmla="*/ 172701 w 948205"/>
                <a:gd name="connsiteY16" fmla="*/ 463208 h 666848"/>
                <a:gd name="connsiteX17" fmla="*/ 160132 w 948205"/>
                <a:gd name="connsiteY17" fmla="*/ 422716 h 666848"/>
                <a:gd name="connsiteX18" fmla="*/ 143031 w 948205"/>
                <a:gd name="connsiteY18" fmla="*/ 434245 h 666848"/>
                <a:gd name="connsiteX19" fmla="*/ 102956 w 948205"/>
                <a:gd name="connsiteY19" fmla="*/ 442336 h 666848"/>
                <a:gd name="connsiteX20" fmla="*/ 0 w 948205"/>
                <a:gd name="connsiteY20" fmla="*/ 339380 h 666848"/>
                <a:gd name="connsiteX21" fmla="*/ 102956 w 948205"/>
                <a:gd name="connsiteY21" fmla="*/ 236424 h 666848"/>
                <a:gd name="connsiteX22" fmla="*/ 143031 w 948205"/>
                <a:gd name="connsiteY22" fmla="*/ 244515 h 666848"/>
                <a:gd name="connsiteX23" fmla="*/ 157074 w 948205"/>
                <a:gd name="connsiteY23" fmla="*/ 253983 h 666848"/>
                <a:gd name="connsiteX24" fmla="*/ 172701 w 948205"/>
                <a:gd name="connsiteY24" fmla="*/ 203640 h 666848"/>
                <a:gd name="connsiteX25" fmla="*/ 479923 w 948205"/>
                <a:gd name="connsiteY25" fmla="*/ 0 h 666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48205" h="666848">
                  <a:moveTo>
                    <a:pt x="479923" y="0"/>
                  </a:moveTo>
                  <a:cubicBezTo>
                    <a:pt x="618032" y="0"/>
                    <a:pt x="736528" y="83969"/>
                    <a:pt x="787145" y="203640"/>
                  </a:cubicBezTo>
                  <a:lnTo>
                    <a:pt x="802506" y="253126"/>
                  </a:lnTo>
                  <a:lnTo>
                    <a:pt x="805174" y="251327"/>
                  </a:lnTo>
                  <a:cubicBezTo>
                    <a:pt x="817491" y="246117"/>
                    <a:pt x="831034" y="243236"/>
                    <a:pt x="845249" y="243236"/>
                  </a:cubicBezTo>
                  <a:cubicBezTo>
                    <a:pt x="902110" y="243236"/>
                    <a:pt x="948205" y="289331"/>
                    <a:pt x="948205" y="346192"/>
                  </a:cubicBezTo>
                  <a:cubicBezTo>
                    <a:pt x="948205" y="403053"/>
                    <a:pt x="902110" y="449148"/>
                    <a:pt x="845249" y="449148"/>
                  </a:cubicBezTo>
                  <a:cubicBezTo>
                    <a:pt x="831034" y="449148"/>
                    <a:pt x="817491" y="446267"/>
                    <a:pt x="805174" y="441057"/>
                  </a:cubicBezTo>
                  <a:lnTo>
                    <a:pt x="795951" y="434839"/>
                  </a:lnTo>
                  <a:lnTo>
                    <a:pt x="787145" y="463208"/>
                  </a:lnTo>
                  <a:cubicBezTo>
                    <a:pt x="736528" y="582879"/>
                    <a:pt x="618032" y="666848"/>
                    <a:pt x="479923" y="666848"/>
                  </a:cubicBezTo>
                  <a:cubicBezTo>
                    <a:pt x="410869" y="666848"/>
                    <a:pt x="346717" y="645856"/>
                    <a:pt x="293503" y="609905"/>
                  </a:cubicBezTo>
                  <a:lnTo>
                    <a:pt x="283043" y="600401"/>
                  </a:lnTo>
                  <a:lnTo>
                    <a:pt x="278178" y="600401"/>
                  </a:lnTo>
                  <a:lnTo>
                    <a:pt x="278178" y="595980"/>
                  </a:lnTo>
                  <a:lnTo>
                    <a:pt x="222637" y="545513"/>
                  </a:lnTo>
                  <a:cubicBezTo>
                    <a:pt x="202252" y="520812"/>
                    <a:pt x="185355" y="493126"/>
                    <a:pt x="172701" y="463208"/>
                  </a:cubicBezTo>
                  <a:lnTo>
                    <a:pt x="160132" y="422716"/>
                  </a:lnTo>
                  <a:lnTo>
                    <a:pt x="143031" y="434245"/>
                  </a:lnTo>
                  <a:cubicBezTo>
                    <a:pt x="130714" y="439455"/>
                    <a:pt x="117171" y="442336"/>
                    <a:pt x="102956" y="442336"/>
                  </a:cubicBezTo>
                  <a:cubicBezTo>
                    <a:pt x="46095" y="442336"/>
                    <a:pt x="0" y="396241"/>
                    <a:pt x="0" y="339380"/>
                  </a:cubicBezTo>
                  <a:cubicBezTo>
                    <a:pt x="0" y="282519"/>
                    <a:pt x="46095" y="236424"/>
                    <a:pt x="102956" y="236424"/>
                  </a:cubicBezTo>
                  <a:cubicBezTo>
                    <a:pt x="117171" y="236424"/>
                    <a:pt x="130714" y="239305"/>
                    <a:pt x="143031" y="244515"/>
                  </a:cubicBezTo>
                  <a:lnTo>
                    <a:pt x="157074" y="253983"/>
                  </a:lnTo>
                  <a:lnTo>
                    <a:pt x="172701" y="203640"/>
                  </a:lnTo>
                  <a:cubicBezTo>
                    <a:pt x="223318" y="83969"/>
                    <a:pt x="341814" y="0"/>
                    <a:pt x="47992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6C414C-75E5-43D7-99D5-14943DA91600}"/>
              </a:ext>
            </a:extLst>
          </p:cNvPr>
          <p:cNvSpPr/>
          <p:nvPr/>
        </p:nvSpPr>
        <p:spPr>
          <a:xfrm>
            <a:off x="2950840" y="762000"/>
            <a:ext cx="1800000" cy="1800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546BBA6-4254-4BC7-85C5-13FE851A9178}"/>
              </a:ext>
            </a:extLst>
          </p:cNvPr>
          <p:cNvGrpSpPr/>
          <p:nvPr/>
        </p:nvGrpSpPr>
        <p:grpSpPr>
          <a:xfrm>
            <a:off x="3169254" y="1100806"/>
            <a:ext cx="1328798" cy="1194456"/>
            <a:chOff x="3169254" y="1100806"/>
            <a:chExt cx="1328798" cy="1194456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F80015F-A581-44B5-BEE6-564DF1158101}"/>
                </a:ext>
              </a:extLst>
            </p:cNvPr>
            <p:cNvGrpSpPr/>
            <p:nvPr/>
          </p:nvGrpSpPr>
          <p:grpSpPr>
            <a:xfrm>
              <a:off x="4047401" y="1633318"/>
              <a:ext cx="450651" cy="450651"/>
              <a:chOff x="3124200" y="3067050"/>
              <a:chExt cx="861060" cy="861060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F1DECF7-7DDE-4FF5-BC99-EB0782DF7E0E}"/>
                  </a:ext>
                </a:extLst>
              </p:cNvPr>
              <p:cNvSpPr/>
              <p:nvPr/>
            </p:nvSpPr>
            <p:spPr>
              <a:xfrm>
                <a:off x="3124200" y="3429000"/>
                <a:ext cx="861060" cy="1371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DF593479-4FEB-4B07-8443-B0F0930795FE}"/>
                  </a:ext>
                </a:extLst>
              </p:cNvPr>
              <p:cNvSpPr/>
              <p:nvPr/>
            </p:nvSpPr>
            <p:spPr>
              <a:xfrm rot="5400000">
                <a:off x="3124200" y="3429000"/>
                <a:ext cx="861060" cy="1371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580F278F-0C52-4F76-9161-C7F2254253D3}"/>
                </a:ext>
              </a:extLst>
            </p:cNvPr>
            <p:cNvSpPr/>
            <p:nvPr/>
          </p:nvSpPr>
          <p:spPr>
            <a:xfrm>
              <a:off x="3292562" y="1767655"/>
              <a:ext cx="697091" cy="527607"/>
            </a:xfrm>
            <a:custGeom>
              <a:avLst/>
              <a:gdLst>
                <a:gd name="connsiteX0" fmla="*/ 179938 w 697091"/>
                <a:gd name="connsiteY0" fmla="*/ 0 h 527607"/>
                <a:gd name="connsiteX1" fmla="*/ 218763 w 697091"/>
                <a:gd name="connsiteY1" fmla="*/ 21074 h 527607"/>
                <a:gd name="connsiteX2" fmla="*/ 348547 w 697091"/>
                <a:gd name="connsiteY2" fmla="*/ 47276 h 527607"/>
                <a:gd name="connsiteX3" fmla="*/ 478331 w 697091"/>
                <a:gd name="connsiteY3" fmla="*/ 21074 h 527607"/>
                <a:gd name="connsiteX4" fmla="*/ 517155 w 697091"/>
                <a:gd name="connsiteY4" fmla="*/ 1 h 527607"/>
                <a:gd name="connsiteX5" fmla="*/ 697091 w 697091"/>
                <a:gd name="connsiteY5" fmla="*/ 426905 h 527607"/>
                <a:gd name="connsiteX6" fmla="*/ 608108 w 697091"/>
                <a:gd name="connsiteY6" fmla="*/ 475204 h 527607"/>
                <a:gd name="connsiteX7" fmla="*/ 348543 w 697091"/>
                <a:gd name="connsiteY7" fmla="*/ 527607 h 527607"/>
                <a:gd name="connsiteX8" fmla="*/ 88979 w 697091"/>
                <a:gd name="connsiteY8" fmla="*/ 475204 h 527607"/>
                <a:gd name="connsiteX9" fmla="*/ 0 w 697091"/>
                <a:gd name="connsiteY9" fmla="*/ 426908 h 52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7091" h="527607">
                  <a:moveTo>
                    <a:pt x="179938" y="0"/>
                  </a:moveTo>
                  <a:lnTo>
                    <a:pt x="218763" y="21074"/>
                  </a:lnTo>
                  <a:cubicBezTo>
                    <a:pt x="258654" y="37946"/>
                    <a:pt x="302511" y="47276"/>
                    <a:pt x="348547" y="47276"/>
                  </a:cubicBezTo>
                  <a:cubicBezTo>
                    <a:pt x="394583" y="47276"/>
                    <a:pt x="438441" y="37946"/>
                    <a:pt x="478331" y="21074"/>
                  </a:cubicBezTo>
                  <a:lnTo>
                    <a:pt x="517155" y="1"/>
                  </a:lnTo>
                  <a:lnTo>
                    <a:pt x="697091" y="426905"/>
                  </a:lnTo>
                  <a:lnTo>
                    <a:pt x="608108" y="475204"/>
                  </a:lnTo>
                  <a:cubicBezTo>
                    <a:pt x="528328" y="508948"/>
                    <a:pt x="440615" y="527607"/>
                    <a:pt x="348543" y="527607"/>
                  </a:cubicBezTo>
                  <a:cubicBezTo>
                    <a:pt x="256472" y="527607"/>
                    <a:pt x="168758" y="508948"/>
                    <a:pt x="88979" y="475204"/>
                  </a:cubicBezTo>
                  <a:lnTo>
                    <a:pt x="0" y="42690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5D066EA0-91A6-4E36-9656-5F3AB42CB664}"/>
                </a:ext>
              </a:extLst>
            </p:cNvPr>
            <p:cNvSpPr/>
            <p:nvPr/>
          </p:nvSpPr>
          <p:spPr>
            <a:xfrm>
              <a:off x="3169254" y="1100806"/>
              <a:ext cx="948205" cy="666848"/>
            </a:xfrm>
            <a:custGeom>
              <a:avLst/>
              <a:gdLst>
                <a:gd name="connsiteX0" fmla="*/ 479923 w 948205"/>
                <a:gd name="connsiteY0" fmla="*/ 0 h 666848"/>
                <a:gd name="connsiteX1" fmla="*/ 787145 w 948205"/>
                <a:gd name="connsiteY1" fmla="*/ 203640 h 666848"/>
                <a:gd name="connsiteX2" fmla="*/ 802506 w 948205"/>
                <a:gd name="connsiteY2" fmla="*/ 253126 h 666848"/>
                <a:gd name="connsiteX3" fmla="*/ 805174 w 948205"/>
                <a:gd name="connsiteY3" fmla="*/ 251327 h 666848"/>
                <a:gd name="connsiteX4" fmla="*/ 845249 w 948205"/>
                <a:gd name="connsiteY4" fmla="*/ 243236 h 666848"/>
                <a:gd name="connsiteX5" fmla="*/ 948205 w 948205"/>
                <a:gd name="connsiteY5" fmla="*/ 346192 h 666848"/>
                <a:gd name="connsiteX6" fmla="*/ 845249 w 948205"/>
                <a:gd name="connsiteY6" fmla="*/ 449148 h 666848"/>
                <a:gd name="connsiteX7" fmla="*/ 805174 w 948205"/>
                <a:gd name="connsiteY7" fmla="*/ 441057 h 666848"/>
                <a:gd name="connsiteX8" fmla="*/ 795951 w 948205"/>
                <a:gd name="connsiteY8" fmla="*/ 434839 h 666848"/>
                <a:gd name="connsiteX9" fmla="*/ 787145 w 948205"/>
                <a:gd name="connsiteY9" fmla="*/ 463208 h 666848"/>
                <a:gd name="connsiteX10" fmla="*/ 479923 w 948205"/>
                <a:gd name="connsiteY10" fmla="*/ 666848 h 666848"/>
                <a:gd name="connsiteX11" fmla="*/ 293503 w 948205"/>
                <a:gd name="connsiteY11" fmla="*/ 609905 h 666848"/>
                <a:gd name="connsiteX12" fmla="*/ 279511 w 948205"/>
                <a:gd name="connsiteY12" fmla="*/ 597191 h 666848"/>
                <a:gd name="connsiteX13" fmla="*/ 278178 w 948205"/>
                <a:gd name="connsiteY13" fmla="*/ 597191 h 666848"/>
                <a:gd name="connsiteX14" fmla="*/ 278178 w 948205"/>
                <a:gd name="connsiteY14" fmla="*/ 595980 h 666848"/>
                <a:gd name="connsiteX15" fmla="*/ 222637 w 948205"/>
                <a:gd name="connsiteY15" fmla="*/ 545513 h 666848"/>
                <a:gd name="connsiteX16" fmla="*/ 172701 w 948205"/>
                <a:gd name="connsiteY16" fmla="*/ 463208 h 666848"/>
                <a:gd name="connsiteX17" fmla="*/ 160132 w 948205"/>
                <a:gd name="connsiteY17" fmla="*/ 422716 h 666848"/>
                <a:gd name="connsiteX18" fmla="*/ 143031 w 948205"/>
                <a:gd name="connsiteY18" fmla="*/ 434245 h 666848"/>
                <a:gd name="connsiteX19" fmla="*/ 102956 w 948205"/>
                <a:gd name="connsiteY19" fmla="*/ 442336 h 666848"/>
                <a:gd name="connsiteX20" fmla="*/ 0 w 948205"/>
                <a:gd name="connsiteY20" fmla="*/ 339380 h 666848"/>
                <a:gd name="connsiteX21" fmla="*/ 102956 w 948205"/>
                <a:gd name="connsiteY21" fmla="*/ 236424 h 666848"/>
                <a:gd name="connsiteX22" fmla="*/ 143031 w 948205"/>
                <a:gd name="connsiteY22" fmla="*/ 244515 h 666848"/>
                <a:gd name="connsiteX23" fmla="*/ 157074 w 948205"/>
                <a:gd name="connsiteY23" fmla="*/ 253983 h 666848"/>
                <a:gd name="connsiteX24" fmla="*/ 172701 w 948205"/>
                <a:gd name="connsiteY24" fmla="*/ 203640 h 666848"/>
                <a:gd name="connsiteX25" fmla="*/ 479923 w 948205"/>
                <a:gd name="connsiteY25" fmla="*/ 0 h 666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48205" h="666848">
                  <a:moveTo>
                    <a:pt x="479923" y="0"/>
                  </a:moveTo>
                  <a:cubicBezTo>
                    <a:pt x="618032" y="0"/>
                    <a:pt x="736528" y="83969"/>
                    <a:pt x="787145" y="203640"/>
                  </a:cubicBezTo>
                  <a:lnTo>
                    <a:pt x="802506" y="253126"/>
                  </a:lnTo>
                  <a:lnTo>
                    <a:pt x="805174" y="251327"/>
                  </a:lnTo>
                  <a:cubicBezTo>
                    <a:pt x="817491" y="246117"/>
                    <a:pt x="831034" y="243236"/>
                    <a:pt x="845249" y="243236"/>
                  </a:cubicBezTo>
                  <a:cubicBezTo>
                    <a:pt x="902110" y="243236"/>
                    <a:pt x="948205" y="289331"/>
                    <a:pt x="948205" y="346192"/>
                  </a:cubicBezTo>
                  <a:cubicBezTo>
                    <a:pt x="948205" y="403053"/>
                    <a:pt x="902110" y="449148"/>
                    <a:pt x="845249" y="449148"/>
                  </a:cubicBezTo>
                  <a:cubicBezTo>
                    <a:pt x="831034" y="449148"/>
                    <a:pt x="817491" y="446267"/>
                    <a:pt x="805174" y="441057"/>
                  </a:cubicBezTo>
                  <a:lnTo>
                    <a:pt x="795951" y="434839"/>
                  </a:lnTo>
                  <a:lnTo>
                    <a:pt x="787145" y="463208"/>
                  </a:lnTo>
                  <a:cubicBezTo>
                    <a:pt x="736528" y="582879"/>
                    <a:pt x="618032" y="666848"/>
                    <a:pt x="479923" y="666848"/>
                  </a:cubicBezTo>
                  <a:cubicBezTo>
                    <a:pt x="410869" y="666848"/>
                    <a:pt x="346717" y="645856"/>
                    <a:pt x="293503" y="609905"/>
                  </a:cubicBezTo>
                  <a:lnTo>
                    <a:pt x="279511" y="597191"/>
                  </a:lnTo>
                  <a:lnTo>
                    <a:pt x="278178" y="597191"/>
                  </a:lnTo>
                  <a:lnTo>
                    <a:pt x="278178" y="595980"/>
                  </a:lnTo>
                  <a:lnTo>
                    <a:pt x="222637" y="545513"/>
                  </a:lnTo>
                  <a:cubicBezTo>
                    <a:pt x="202252" y="520812"/>
                    <a:pt x="185355" y="493126"/>
                    <a:pt x="172701" y="463208"/>
                  </a:cubicBezTo>
                  <a:lnTo>
                    <a:pt x="160132" y="422716"/>
                  </a:lnTo>
                  <a:lnTo>
                    <a:pt x="143031" y="434245"/>
                  </a:lnTo>
                  <a:cubicBezTo>
                    <a:pt x="130714" y="439455"/>
                    <a:pt x="117171" y="442336"/>
                    <a:pt x="102956" y="442336"/>
                  </a:cubicBezTo>
                  <a:cubicBezTo>
                    <a:pt x="46095" y="442336"/>
                    <a:pt x="0" y="396241"/>
                    <a:pt x="0" y="339380"/>
                  </a:cubicBezTo>
                  <a:cubicBezTo>
                    <a:pt x="0" y="282519"/>
                    <a:pt x="46095" y="236424"/>
                    <a:pt x="102956" y="236424"/>
                  </a:cubicBezTo>
                  <a:cubicBezTo>
                    <a:pt x="117171" y="236424"/>
                    <a:pt x="130714" y="239305"/>
                    <a:pt x="143031" y="244515"/>
                  </a:cubicBezTo>
                  <a:lnTo>
                    <a:pt x="157074" y="253983"/>
                  </a:lnTo>
                  <a:lnTo>
                    <a:pt x="172701" y="203640"/>
                  </a:lnTo>
                  <a:cubicBezTo>
                    <a:pt x="223318" y="83969"/>
                    <a:pt x="341814" y="0"/>
                    <a:pt x="47992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34DF8DD-0ADE-4C32-9F18-FF0C476AB3AB}"/>
              </a:ext>
            </a:extLst>
          </p:cNvPr>
          <p:cNvSpPr/>
          <p:nvPr/>
        </p:nvSpPr>
        <p:spPr>
          <a:xfrm>
            <a:off x="696685" y="2797513"/>
            <a:ext cx="1800000" cy="1800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357D0CD-42CE-4951-848B-97EEC3D7B642}"/>
              </a:ext>
            </a:extLst>
          </p:cNvPr>
          <p:cNvSpPr/>
          <p:nvPr/>
        </p:nvSpPr>
        <p:spPr>
          <a:xfrm>
            <a:off x="2950840" y="2797513"/>
            <a:ext cx="1800000" cy="1800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BD8B9CC-D3D4-447D-A66A-83CE9890120A}"/>
              </a:ext>
            </a:extLst>
          </p:cNvPr>
          <p:cNvSpPr/>
          <p:nvPr/>
        </p:nvSpPr>
        <p:spPr>
          <a:xfrm>
            <a:off x="5196000" y="2797513"/>
            <a:ext cx="1800000" cy="1800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88708FD-2A53-4C66-BF24-3F683FCEF42D}"/>
              </a:ext>
            </a:extLst>
          </p:cNvPr>
          <p:cNvGrpSpPr/>
          <p:nvPr/>
        </p:nvGrpSpPr>
        <p:grpSpPr>
          <a:xfrm>
            <a:off x="1006045" y="3259476"/>
            <a:ext cx="1346682" cy="1158037"/>
            <a:chOff x="1056884" y="3310714"/>
            <a:chExt cx="1198633" cy="1030727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E763289-BE06-4EAD-BC76-688C5CEF0C7B}"/>
                </a:ext>
              </a:extLst>
            </p:cNvPr>
            <p:cNvSpPr/>
            <p:nvPr/>
          </p:nvSpPr>
          <p:spPr>
            <a:xfrm>
              <a:off x="1056884" y="3467100"/>
              <a:ext cx="1056050" cy="42365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D1624897-152F-48FB-8A76-DAAD573177F7}"/>
                </a:ext>
              </a:extLst>
            </p:cNvPr>
            <p:cNvSpPr/>
            <p:nvPr/>
          </p:nvSpPr>
          <p:spPr>
            <a:xfrm>
              <a:off x="1056884" y="3917782"/>
              <a:ext cx="1056050" cy="42365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AD83B19A-0141-4181-B108-77E141F091E3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84" y="3704636"/>
              <a:ext cx="0" cy="4262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875860C-5551-447E-A6A9-28DB4AC4B7FA}"/>
                </a:ext>
              </a:extLst>
            </p:cNvPr>
            <p:cNvCxnSpPr>
              <a:cxnSpLocks/>
            </p:cNvCxnSpPr>
            <p:nvPr/>
          </p:nvCxnSpPr>
          <p:spPr>
            <a:xfrm>
              <a:off x="2112934" y="3678929"/>
              <a:ext cx="0" cy="4262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90AA237-2059-4759-9012-7C2480F1B414}"/>
                </a:ext>
              </a:extLst>
            </p:cNvPr>
            <p:cNvCxnSpPr>
              <a:cxnSpLocks/>
            </p:cNvCxnSpPr>
            <p:nvPr/>
          </p:nvCxnSpPr>
          <p:spPr>
            <a:xfrm>
              <a:off x="1355696" y="3881410"/>
              <a:ext cx="0" cy="4476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5804D545-0564-4505-BCAF-368D4BC76377}"/>
                </a:ext>
              </a:extLst>
            </p:cNvPr>
            <p:cNvCxnSpPr>
              <a:cxnSpLocks/>
            </p:cNvCxnSpPr>
            <p:nvPr/>
          </p:nvCxnSpPr>
          <p:spPr>
            <a:xfrm>
              <a:off x="1798608" y="3881410"/>
              <a:ext cx="0" cy="4476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FB64A623-3E30-4423-83DD-C05376FFF71E}"/>
                </a:ext>
              </a:extLst>
            </p:cNvPr>
            <p:cNvSpPr/>
            <p:nvPr/>
          </p:nvSpPr>
          <p:spPr>
            <a:xfrm rot="13500000">
              <a:off x="1462320" y="3504201"/>
              <a:ext cx="134238" cy="1342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3443A303-E23F-4154-A29B-B2BD946453A2}"/>
                </a:ext>
              </a:extLst>
            </p:cNvPr>
            <p:cNvSpPr/>
            <p:nvPr/>
          </p:nvSpPr>
          <p:spPr>
            <a:xfrm rot="13500000">
              <a:off x="1719424" y="3060683"/>
              <a:ext cx="71437" cy="5715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2C695869-B289-4767-A4EA-C6CD907EE432}"/>
                </a:ext>
              </a:extLst>
            </p:cNvPr>
            <p:cNvSpPr/>
            <p:nvPr/>
          </p:nvSpPr>
          <p:spPr>
            <a:xfrm rot="14400000">
              <a:off x="1626429" y="3579230"/>
              <a:ext cx="134238" cy="1342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E857896-7475-4136-AD8C-8BC8C8EC85C3}"/>
                </a:ext>
              </a:extLst>
            </p:cNvPr>
            <p:cNvSpPr/>
            <p:nvPr/>
          </p:nvSpPr>
          <p:spPr>
            <a:xfrm rot="14400000">
              <a:off x="1934048" y="3201791"/>
              <a:ext cx="71437" cy="5715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41BEDBE-10F7-4099-9C53-441A1797CB29}"/>
              </a:ext>
            </a:extLst>
          </p:cNvPr>
          <p:cNvSpPr/>
          <p:nvPr/>
        </p:nvSpPr>
        <p:spPr>
          <a:xfrm>
            <a:off x="5512530" y="3118583"/>
            <a:ext cx="1166940" cy="11669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자유형: 도형 102">
            <a:extLst>
              <a:ext uri="{FF2B5EF4-FFF2-40B4-BE49-F238E27FC236}">
                <a16:creationId xmlns:a16="http://schemas.microsoft.com/office/drawing/2014/main" id="{12C6967F-C2F2-4F92-BAD4-7080AF065D50}"/>
              </a:ext>
            </a:extLst>
          </p:cNvPr>
          <p:cNvSpPr/>
          <p:nvPr/>
        </p:nvSpPr>
        <p:spPr>
          <a:xfrm>
            <a:off x="5801657" y="3429000"/>
            <a:ext cx="588686" cy="495867"/>
          </a:xfrm>
          <a:custGeom>
            <a:avLst/>
            <a:gdLst>
              <a:gd name="connsiteX0" fmla="*/ 414677 w 936000"/>
              <a:gd name="connsiteY0" fmla="*/ 270 h 788419"/>
              <a:gd name="connsiteX1" fmla="*/ 787903 w 936000"/>
              <a:gd name="connsiteY1" fmla="*/ 296351 h 788419"/>
              <a:gd name="connsiteX2" fmla="*/ 801296 w 936000"/>
              <a:gd name="connsiteY2" fmla="*/ 374243 h 788419"/>
              <a:gd name="connsiteX3" fmla="*/ 800976 w 936000"/>
              <a:gd name="connsiteY3" fmla="*/ 397740 h 788419"/>
              <a:gd name="connsiteX4" fmla="*/ 820339 w 936000"/>
              <a:gd name="connsiteY4" fmla="*/ 404088 h 788419"/>
              <a:gd name="connsiteX5" fmla="*/ 936000 w 936000"/>
              <a:gd name="connsiteY5" fmla="*/ 588394 h 788419"/>
              <a:gd name="connsiteX6" fmla="*/ 746626 w 936000"/>
              <a:gd name="connsiteY6" fmla="*/ 788419 h 788419"/>
              <a:gd name="connsiteX7" fmla="*/ 672914 w 936000"/>
              <a:gd name="connsiteY7" fmla="*/ 772700 h 788419"/>
              <a:gd name="connsiteX8" fmla="*/ 619625 w 936000"/>
              <a:gd name="connsiteY8" fmla="*/ 734752 h 788419"/>
              <a:gd name="connsiteX9" fmla="*/ 612721 w 936000"/>
              <a:gd name="connsiteY9" fmla="*/ 739379 h 788419"/>
              <a:gd name="connsiteX10" fmla="*/ 545564 w 936000"/>
              <a:gd name="connsiteY10" fmla="*/ 765587 h 788419"/>
              <a:gd name="connsiteX11" fmla="*/ 101075 w 936000"/>
              <a:gd name="connsiteY11" fmla="*/ 480387 h 788419"/>
              <a:gd name="connsiteX12" fmla="*/ 0 w 936000"/>
              <a:gd name="connsiteY12" fmla="*/ 103168 h 788419"/>
              <a:gd name="connsiteX13" fmla="*/ 343414 w 936000"/>
              <a:gd name="connsiteY13" fmla="*/ 11151 h 788419"/>
              <a:gd name="connsiteX14" fmla="*/ 414677 w 936000"/>
              <a:gd name="connsiteY14" fmla="*/ 270 h 788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36000" h="788419">
                <a:moveTo>
                  <a:pt x="414677" y="270"/>
                </a:moveTo>
                <a:cubicBezTo>
                  <a:pt x="580590" y="-6487"/>
                  <a:pt x="739059" y="114061"/>
                  <a:pt x="787903" y="296351"/>
                </a:cubicBezTo>
                <a:cubicBezTo>
                  <a:pt x="794881" y="322393"/>
                  <a:pt x="799291" y="348462"/>
                  <a:pt x="801296" y="374243"/>
                </a:cubicBezTo>
                <a:lnTo>
                  <a:pt x="800976" y="397740"/>
                </a:lnTo>
                <a:lnTo>
                  <a:pt x="820339" y="404088"/>
                </a:lnTo>
                <a:cubicBezTo>
                  <a:pt x="888308" y="434454"/>
                  <a:pt x="936000" y="505541"/>
                  <a:pt x="936000" y="588394"/>
                </a:cubicBezTo>
                <a:cubicBezTo>
                  <a:pt x="936000" y="698865"/>
                  <a:pt x="851214" y="788419"/>
                  <a:pt x="746626" y="788419"/>
                </a:cubicBezTo>
                <a:cubicBezTo>
                  <a:pt x="720479" y="788419"/>
                  <a:pt x="695570" y="782822"/>
                  <a:pt x="672914" y="772700"/>
                </a:cubicBezTo>
                <a:lnTo>
                  <a:pt x="619625" y="734752"/>
                </a:lnTo>
                <a:lnTo>
                  <a:pt x="612721" y="739379"/>
                </a:lnTo>
                <a:cubicBezTo>
                  <a:pt x="591712" y="750394"/>
                  <a:pt x="569272" y="759235"/>
                  <a:pt x="545564" y="765587"/>
                </a:cubicBezTo>
                <a:cubicBezTo>
                  <a:pt x="355902" y="816407"/>
                  <a:pt x="156898" y="688719"/>
                  <a:pt x="101075" y="480387"/>
                </a:cubicBezTo>
                <a:lnTo>
                  <a:pt x="0" y="103168"/>
                </a:lnTo>
                <a:lnTo>
                  <a:pt x="343414" y="11151"/>
                </a:lnTo>
                <a:cubicBezTo>
                  <a:pt x="367121" y="4798"/>
                  <a:pt x="390975" y="1235"/>
                  <a:pt x="414677" y="27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73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삼봉산 금강소나무 숲.">
            <a:extLst>
              <a:ext uri="{FF2B5EF4-FFF2-40B4-BE49-F238E27FC236}">
                <a16:creationId xmlns:a16="http://schemas.microsoft.com/office/drawing/2014/main" id="{45B5280B-1407-455C-82C0-469B2DF73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" t="40451" r="-152" b="37695"/>
          <a:stretch/>
        </p:blipFill>
        <p:spPr bwMode="auto">
          <a:xfrm>
            <a:off x="188913" y="101601"/>
            <a:ext cx="8356600" cy="1214437"/>
          </a:xfrm>
          <a:prstGeom prst="rect">
            <a:avLst/>
          </a:prstGeom>
          <a:noFill/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335E1CB-2A72-4BE9-8273-B58DBCD86AAE}"/>
              </a:ext>
            </a:extLst>
          </p:cNvPr>
          <p:cNvSpPr/>
          <p:nvPr/>
        </p:nvSpPr>
        <p:spPr>
          <a:xfrm>
            <a:off x="332963" y="1643062"/>
            <a:ext cx="4320000" cy="4320000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Picture 2" descr="샌즈 on Twitter: &amp;quot;좋아. 뭐, 여기 더 괜찮은 질문이 있어. 끔찍한 시간을 보내고 싶어?&amp;quot;">
            <a:extLst>
              <a:ext uri="{FF2B5EF4-FFF2-40B4-BE49-F238E27FC236}">
                <a16:creationId xmlns:a16="http://schemas.microsoft.com/office/drawing/2014/main" id="{2B59FA5B-ED30-47E6-AF62-E5C4E9B82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5" y="2009775"/>
            <a:ext cx="2438400" cy="2438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624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나무, 잔디, 식물, 실외이(가) 표시된 사진&#10;&#10;자동 생성된 설명">
            <a:extLst>
              <a:ext uri="{FF2B5EF4-FFF2-40B4-BE49-F238E27FC236}">
                <a16:creationId xmlns:a16="http://schemas.microsoft.com/office/drawing/2014/main" id="{74B897E6-12CF-447B-9D6D-8C6D0B3814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38332" r="-1" b="11406"/>
          <a:stretch/>
        </p:blipFill>
        <p:spPr>
          <a:xfrm>
            <a:off x="0" y="-52565"/>
            <a:ext cx="12192000" cy="2028825"/>
          </a:xfrm>
          <a:prstGeom prst="rect">
            <a:avLst/>
          </a:prstGeom>
        </p:spPr>
      </p:pic>
      <p:pic>
        <p:nvPicPr>
          <p:cNvPr id="17" name="그림 16" descr="나무, 잔디, 식물, 실외이(가) 표시된 사진&#10;&#10;자동 생성된 설명">
            <a:extLst>
              <a:ext uri="{FF2B5EF4-FFF2-40B4-BE49-F238E27FC236}">
                <a16:creationId xmlns:a16="http://schemas.microsoft.com/office/drawing/2014/main" id="{47C8A133-8934-4C72-AC6A-C9DFA755E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46119" r="-1" b="18074"/>
          <a:stretch/>
        </p:blipFill>
        <p:spPr>
          <a:xfrm>
            <a:off x="6350" y="1976260"/>
            <a:ext cx="12192000" cy="144534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7A89DE2-2F24-4DEC-BBE7-F84962C2E801}"/>
              </a:ext>
            </a:extLst>
          </p:cNvPr>
          <p:cNvGrpSpPr/>
          <p:nvPr/>
        </p:nvGrpSpPr>
        <p:grpSpPr>
          <a:xfrm>
            <a:off x="1520371" y="1482044"/>
            <a:ext cx="1600200" cy="1600200"/>
            <a:chOff x="1143000" y="-100013"/>
            <a:chExt cx="1600200" cy="160020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4CA4F83-D767-4CCB-A912-2581FB387421}"/>
                </a:ext>
              </a:extLst>
            </p:cNvPr>
            <p:cNvSpPr/>
            <p:nvPr/>
          </p:nvSpPr>
          <p:spPr>
            <a:xfrm>
              <a:off x="1143000" y="-100013"/>
              <a:ext cx="1600200" cy="160020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0D820D09-410D-4F9B-9AA0-9593A3112320}"/>
                </a:ext>
              </a:extLst>
            </p:cNvPr>
            <p:cNvSpPr/>
            <p:nvPr/>
          </p:nvSpPr>
          <p:spPr>
            <a:xfrm>
              <a:off x="1441450" y="973175"/>
              <a:ext cx="1003300" cy="527012"/>
            </a:xfrm>
            <a:custGeom>
              <a:avLst/>
              <a:gdLst>
                <a:gd name="connsiteX0" fmla="*/ 101734 w 1003300"/>
                <a:gd name="connsiteY0" fmla="*/ 0 h 527012"/>
                <a:gd name="connsiteX1" fmla="*/ 243838 w 1003300"/>
                <a:gd name="connsiteY1" fmla="*/ 0 h 527012"/>
                <a:gd name="connsiteX2" fmla="*/ 259436 w 1003300"/>
                <a:gd name="connsiteY2" fmla="*/ 28737 h 527012"/>
                <a:gd name="connsiteX3" fmla="*/ 501650 w 1003300"/>
                <a:gd name="connsiteY3" fmla="*/ 157521 h 527012"/>
                <a:gd name="connsiteX4" fmla="*/ 743864 w 1003300"/>
                <a:gd name="connsiteY4" fmla="*/ 28737 h 527012"/>
                <a:gd name="connsiteX5" fmla="*/ 759462 w 1003300"/>
                <a:gd name="connsiteY5" fmla="*/ 0 h 527012"/>
                <a:gd name="connsiteX6" fmla="*/ 901566 w 1003300"/>
                <a:gd name="connsiteY6" fmla="*/ 0 h 527012"/>
                <a:gd name="connsiteX7" fmla="*/ 1003300 w 1003300"/>
                <a:gd name="connsiteY7" fmla="*/ 101734 h 527012"/>
                <a:gd name="connsiteX8" fmla="*/ 1003300 w 1003300"/>
                <a:gd name="connsiteY8" fmla="*/ 345561 h 527012"/>
                <a:gd name="connsiteX9" fmla="*/ 948994 w 1003300"/>
                <a:gd name="connsiteY9" fmla="*/ 390368 h 527012"/>
                <a:gd name="connsiteX10" fmla="*/ 501650 w 1003300"/>
                <a:gd name="connsiteY10" fmla="*/ 527012 h 527012"/>
                <a:gd name="connsiteX11" fmla="*/ 54307 w 1003300"/>
                <a:gd name="connsiteY11" fmla="*/ 390368 h 527012"/>
                <a:gd name="connsiteX12" fmla="*/ 0 w 1003300"/>
                <a:gd name="connsiteY12" fmla="*/ 345561 h 527012"/>
                <a:gd name="connsiteX13" fmla="*/ 0 w 1003300"/>
                <a:gd name="connsiteY13" fmla="*/ 101734 h 527012"/>
                <a:gd name="connsiteX14" fmla="*/ 101734 w 1003300"/>
                <a:gd name="connsiteY14" fmla="*/ 0 h 52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3300" h="527012">
                  <a:moveTo>
                    <a:pt x="101734" y="0"/>
                  </a:moveTo>
                  <a:lnTo>
                    <a:pt x="243838" y="0"/>
                  </a:lnTo>
                  <a:lnTo>
                    <a:pt x="259436" y="28737"/>
                  </a:lnTo>
                  <a:cubicBezTo>
                    <a:pt x="311929" y="106436"/>
                    <a:pt x="400824" y="157521"/>
                    <a:pt x="501650" y="157521"/>
                  </a:cubicBezTo>
                  <a:cubicBezTo>
                    <a:pt x="602476" y="157521"/>
                    <a:pt x="691371" y="106436"/>
                    <a:pt x="743864" y="28737"/>
                  </a:cubicBezTo>
                  <a:lnTo>
                    <a:pt x="759462" y="0"/>
                  </a:lnTo>
                  <a:lnTo>
                    <a:pt x="901566" y="0"/>
                  </a:lnTo>
                  <a:cubicBezTo>
                    <a:pt x="957752" y="0"/>
                    <a:pt x="1003300" y="45548"/>
                    <a:pt x="1003300" y="101734"/>
                  </a:cubicBezTo>
                  <a:lnTo>
                    <a:pt x="1003300" y="345561"/>
                  </a:lnTo>
                  <a:lnTo>
                    <a:pt x="948994" y="390368"/>
                  </a:lnTo>
                  <a:cubicBezTo>
                    <a:pt x="821297" y="476638"/>
                    <a:pt x="667356" y="527012"/>
                    <a:pt x="501650" y="527012"/>
                  </a:cubicBezTo>
                  <a:cubicBezTo>
                    <a:pt x="335944" y="527012"/>
                    <a:pt x="182004" y="476638"/>
                    <a:pt x="54307" y="390368"/>
                  </a:cubicBezTo>
                  <a:lnTo>
                    <a:pt x="0" y="345561"/>
                  </a:lnTo>
                  <a:lnTo>
                    <a:pt x="0" y="101734"/>
                  </a:lnTo>
                  <a:cubicBezTo>
                    <a:pt x="0" y="45548"/>
                    <a:pt x="45548" y="0"/>
                    <a:pt x="1017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6597472-8133-439C-96F5-1C844C1F8F4C}"/>
                </a:ext>
              </a:extLst>
            </p:cNvPr>
            <p:cNvSpPr/>
            <p:nvPr/>
          </p:nvSpPr>
          <p:spPr>
            <a:xfrm>
              <a:off x="1651000" y="319919"/>
              <a:ext cx="584200" cy="584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BE17F4F-FC2B-41D3-A529-480B7029DDA4}"/>
              </a:ext>
            </a:extLst>
          </p:cNvPr>
          <p:cNvGrpSpPr/>
          <p:nvPr/>
        </p:nvGrpSpPr>
        <p:grpSpPr>
          <a:xfrm>
            <a:off x="3946071" y="1482044"/>
            <a:ext cx="1600200" cy="1600200"/>
            <a:chOff x="3568700" y="-100013"/>
            <a:chExt cx="1600200" cy="160020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02849B5-0661-4CDF-BFE4-3C9A97AFBF2C}"/>
                </a:ext>
              </a:extLst>
            </p:cNvPr>
            <p:cNvSpPr/>
            <p:nvPr/>
          </p:nvSpPr>
          <p:spPr>
            <a:xfrm>
              <a:off x="3568700" y="-100013"/>
              <a:ext cx="1600200" cy="160020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9618D34-D0DF-4E2B-930B-7F377D8BB558}"/>
                </a:ext>
              </a:extLst>
            </p:cNvPr>
            <p:cNvGrpSpPr/>
            <p:nvPr/>
          </p:nvGrpSpPr>
          <p:grpSpPr>
            <a:xfrm rot="18900000">
              <a:off x="4048760" y="218629"/>
              <a:ext cx="685800" cy="1107682"/>
              <a:chOff x="4000500" y="195338"/>
              <a:chExt cx="685800" cy="110768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7F3173B1-923B-487A-BD76-B8641F6AEA0B}"/>
                  </a:ext>
                </a:extLst>
              </p:cNvPr>
              <p:cNvSpPr/>
              <p:nvPr/>
            </p:nvSpPr>
            <p:spPr>
              <a:xfrm>
                <a:off x="4000500" y="195338"/>
                <a:ext cx="685800" cy="685800"/>
              </a:xfrm>
              <a:prstGeom prst="ellipse">
                <a:avLst/>
              </a:prstGeom>
              <a:noFill/>
              <a:ln w="1016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6AE005F-3AF6-4E72-B6C0-A82ADF0C2F9E}"/>
                  </a:ext>
                </a:extLst>
              </p:cNvPr>
              <p:cNvSpPr/>
              <p:nvPr/>
            </p:nvSpPr>
            <p:spPr>
              <a:xfrm rot="5400000">
                <a:off x="4149563" y="988533"/>
                <a:ext cx="438474" cy="1905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67BB9F18-5EE0-40F1-B61B-4A5A119DBE63}"/>
              </a:ext>
            </a:extLst>
          </p:cNvPr>
          <p:cNvSpPr/>
          <p:nvPr/>
        </p:nvSpPr>
        <p:spPr>
          <a:xfrm>
            <a:off x="6212548" y="1305368"/>
            <a:ext cx="1800000" cy="1800000"/>
          </a:xfrm>
          <a:custGeom>
            <a:avLst/>
            <a:gdLst>
              <a:gd name="connsiteX0" fmla="*/ 900000 w 1800000"/>
              <a:gd name="connsiteY0" fmla="*/ 401143 h 1800000"/>
              <a:gd name="connsiteX1" fmla="*/ 1256067 w 1800000"/>
              <a:gd name="connsiteY1" fmla="*/ 757210 h 1800000"/>
              <a:gd name="connsiteX2" fmla="*/ 900000 w 1800000"/>
              <a:gd name="connsiteY2" fmla="*/ 1113277 h 1800000"/>
              <a:gd name="connsiteX3" fmla="*/ 543933 w 1800000"/>
              <a:gd name="connsiteY3" fmla="*/ 757210 h 1800000"/>
              <a:gd name="connsiteX4" fmla="*/ 900000 w 1800000"/>
              <a:gd name="connsiteY4" fmla="*/ 401143 h 1800000"/>
              <a:gd name="connsiteX5" fmla="*/ 900000 w 1800000"/>
              <a:gd name="connsiteY5" fmla="*/ 72000 h 1800000"/>
              <a:gd name="connsiteX6" fmla="*/ 72000 w 1800000"/>
              <a:gd name="connsiteY6" fmla="*/ 900000 h 1800000"/>
              <a:gd name="connsiteX7" fmla="*/ 314515 w 1800000"/>
              <a:gd name="connsiteY7" fmla="*/ 1485485 h 1800000"/>
              <a:gd name="connsiteX8" fmla="*/ 344356 w 1800000"/>
              <a:gd name="connsiteY8" fmla="*/ 1510105 h 1800000"/>
              <a:gd name="connsiteX9" fmla="*/ 344356 w 1800000"/>
              <a:gd name="connsiteY9" fmla="*/ 1272566 h 1800000"/>
              <a:gd name="connsiteX10" fmla="*/ 459924 w 1800000"/>
              <a:gd name="connsiteY10" fmla="*/ 1156998 h 1800000"/>
              <a:gd name="connsiteX11" fmla="*/ 621352 w 1800000"/>
              <a:gd name="connsiteY11" fmla="*/ 1156998 h 1800000"/>
              <a:gd name="connsiteX12" fmla="*/ 639071 w 1800000"/>
              <a:gd name="connsiteY12" fmla="*/ 1189643 h 1800000"/>
              <a:gd name="connsiteX13" fmla="*/ 914221 w 1800000"/>
              <a:gd name="connsiteY13" fmla="*/ 1335939 h 1800000"/>
              <a:gd name="connsiteX14" fmla="*/ 1189372 w 1800000"/>
              <a:gd name="connsiteY14" fmla="*/ 1189643 h 1800000"/>
              <a:gd name="connsiteX15" fmla="*/ 1207091 w 1800000"/>
              <a:gd name="connsiteY15" fmla="*/ 1156998 h 1800000"/>
              <a:gd name="connsiteX16" fmla="*/ 1368518 w 1800000"/>
              <a:gd name="connsiteY16" fmla="*/ 1156998 h 1800000"/>
              <a:gd name="connsiteX17" fmla="*/ 1484086 w 1800000"/>
              <a:gd name="connsiteY17" fmla="*/ 1272566 h 1800000"/>
              <a:gd name="connsiteX18" fmla="*/ 1484086 w 1800000"/>
              <a:gd name="connsiteY18" fmla="*/ 1486638 h 1800000"/>
              <a:gd name="connsiteX19" fmla="*/ 1485485 w 1800000"/>
              <a:gd name="connsiteY19" fmla="*/ 1485485 h 1800000"/>
              <a:gd name="connsiteX20" fmla="*/ 1728000 w 1800000"/>
              <a:gd name="connsiteY20" fmla="*/ 900000 h 1800000"/>
              <a:gd name="connsiteX21" fmla="*/ 900000 w 1800000"/>
              <a:gd name="connsiteY21" fmla="*/ 72000 h 1800000"/>
              <a:gd name="connsiteX22" fmla="*/ 900000 w 1800000"/>
              <a:gd name="connsiteY22" fmla="*/ 0 h 1800000"/>
              <a:gd name="connsiteX23" fmla="*/ 1800000 w 1800000"/>
              <a:gd name="connsiteY23" fmla="*/ 900000 h 1800000"/>
              <a:gd name="connsiteX24" fmla="*/ 900000 w 1800000"/>
              <a:gd name="connsiteY24" fmla="*/ 1800000 h 1800000"/>
              <a:gd name="connsiteX25" fmla="*/ 0 w 1800000"/>
              <a:gd name="connsiteY25" fmla="*/ 900000 h 1800000"/>
              <a:gd name="connsiteX26" fmla="*/ 900000 w 1800000"/>
              <a:gd name="connsiteY26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00000" h="1800000">
                <a:moveTo>
                  <a:pt x="900000" y="401143"/>
                </a:moveTo>
                <a:cubicBezTo>
                  <a:pt x="1096650" y="401143"/>
                  <a:pt x="1256067" y="560560"/>
                  <a:pt x="1256067" y="757210"/>
                </a:cubicBezTo>
                <a:cubicBezTo>
                  <a:pt x="1256067" y="953860"/>
                  <a:pt x="1096650" y="1113277"/>
                  <a:pt x="900000" y="1113277"/>
                </a:cubicBezTo>
                <a:cubicBezTo>
                  <a:pt x="703350" y="1113277"/>
                  <a:pt x="543933" y="953860"/>
                  <a:pt x="543933" y="757210"/>
                </a:cubicBezTo>
                <a:cubicBezTo>
                  <a:pt x="543933" y="560560"/>
                  <a:pt x="703350" y="401143"/>
                  <a:pt x="900000" y="401143"/>
                </a:cubicBezTo>
                <a:close/>
                <a:moveTo>
                  <a:pt x="900000" y="72000"/>
                </a:moveTo>
                <a:cubicBezTo>
                  <a:pt x="442708" y="72000"/>
                  <a:pt x="72000" y="442708"/>
                  <a:pt x="72000" y="900000"/>
                </a:cubicBezTo>
                <a:cubicBezTo>
                  <a:pt x="72000" y="1128646"/>
                  <a:pt x="164677" y="1335646"/>
                  <a:pt x="314515" y="1485485"/>
                </a:cubicBezTo>
                <a:lnTo>
                  <a:pt x="344356" y="1510105"/>
                </a:lnTo>
                <a:lnTo>
                  <a:pt x="344356" y="1272566"/>
                </a:lnTo>
                <a:cubicBezTo>
                  <a:pt x="344356" y="1208740"/>
                  <a:pt x="396098" y="1156998"/>
                  <a:pt x="459924" y="1156998"/>
                </a:cubicBezTo>
                <a:lnTo>
                  <a:pt x="621352" y="1156998"/>
                </a:lnTo>
                <a:lnTo>
                  <a:pt x="639071" y="1189643"/>
                </a:lnTo>
                <a:cubicBezTo>
                  <a:pt x="698702" y="1277907"/>
                  <a:pt x="799685" y="1335939"/>
                  <a:pt x="914221" y="1335939"/>
                </a:cubicBezTo>
                <a:cubicBezTo>
                  <a:pt x="1028758" y="1335939"/>
                  <a:pt x="1129741" y="1277907"/>
                  <a:pt x="1189372" y="1189643"/>
                </a:cubicBezTo>
                <a:lnTo>
                  <a:pt x="1207091" y="1156998"/>
                </a:lnTo>
                <a:lnTo>
                  <a:pt x="1368518" y="1156998"/>
                </a:lnTo>
                <a:cubicBezTo>
                  <a:pt x="1432345" y="1156998"/>
                  <a:pt x="1484086" y="1208740"/>
                  <a:pt x="1484086" y="1272566"/>
                </a:cubicBezTo>
                <a:lnTo>
                  <a:pt x="1484086" y="1486638"/>
                </a:lnTo>
                <a:lnTo>
                  <a:pt x="1485485" y="1485485"/>
                </a:lnTo>
                <a:cubicBezTo>
                  <a:pt x="1635323" y="1335646"/>
                  <a:pt x="1728000" y="1128646"/>
                  <a:pt x="1728000" y="900000"/>
                </a:cubicBezTo>
                <a:cubicBezTo>
                  <a:pt x="1728000" y="442708"/>
                  <a:pt x="1357292" y="72000"/>
                  <a:pt x="900000" y="72000"/>
                </a:cubicBezTo>
                <a:close/>
                <a:moveTo>
                  <a:pt x="900000" y="0"/>
                </a:moveTo>
                <a:cubicBezTo>
                  <a:pt x="1397056" y="0"/>
                  <a:pt x="1800000" y="402944"/>
                  <a:pt x="1800000" y="900000"/>
                </a:cubicBezTo>
                <a:cubicBezTo>
                  <a:pt x="1800000" y="1397056"/>
                  <a:pt x="1397056" y="1800000"/>
                  <a:pt x="900000" y="1800000"/>
                </a:cubicBezTo>
                <a:cubicBezTo>
                  <a:pt x="402944" y="1800000"/>
                  <a:pt x="0" y="1397056"/>
                  <a:pt x="0" y="900000"/>
                </a:cubicBezTo>
                <a:cubicBezTo>
                  <a:pt x="0" y="402944"/>
                  <a:pt x="402944" y="0"/>
                  <a:pt x="90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6EA11BBA-CB2A-4943-816F-B3A50CC55DF5}"/>
              </a:ext>
            </a:extLst>
          </p:cNvPr>
          <p:cNvSpPr/>
          <p:nvPr/>
        </p:nvSpPr>
        <p:spPr>
          <a:xfrm rot="2700000">
            <a:off x="8516533" y="1305370"/>
            <a:ext cx="1800000" cy="1799999"/>
          </a:xfrm>
          <a:custGeom>
            <a:avLst/>
            <a:gdLst>
              <a:gd name="connsiteX0" fmla="*/ 515287 w 1800000"/>
              <a:gd name="connsiteY0" fmla="*/ 676197 h 1799999"/>
              <a:gd name="connsiteX1" fmla="*/ 515287 w 1800000"/>
              <a:gd name="connsiteY1" fmla="*/ 1144142 h 1799999"/>
              <a:gd name="connsiteX2" fmla="*/ 983231 w 1800000"/>
              <a:gd name="connsiteY2" fmla="*/ 1144142 h 1799999"/>
              <a:gd name="connsiteX3" fmla="*/ 983231 w 1800000"/>
              <a:gd name="connsiteY3" fmla="*/ 676197 h 1799999"/>
              <a:gd name="connsiteX4" fmla="*/ 515287 w 1800000"/>
              <a:gd name="connsiteY4" fmla="*/ 676197 h 1799999"/>
              <a:gd name="connsiteX5" fmla="*/ 437296 w 1800000"/>
              <a:gd name="connsiteY5" fmla="*/ 598206 h 1799999"/>
              <a:gd name="connsiteX6" fmla="*/ 1061222 w 1800000"/>
              <a:gd name="connsiteY6" fmla="*/ 598206 h 1799999"/>
              <a:gd name="connsiteX7" fmla="*/ 1158137 w 1800000"/>
              <a:gd name="connsiteY7" fmla="*/ 744152 h 1799999"/>
              <a:gd name="connsiteX8" fmla="*/ 1179109 w 1800000"/>
              <a:gd name="connsiteY8" fmla="*/ 814920 h 1799999"/>
              <a:gd name="connsiteX9" fmla="*/ 1592423 w 1800000"/>
              <a:gd name="connsiteY9" fmla="*/ 814920 h 1799999"/>
              <a:gd name="connsiteX10" fmla="*/ 1592423 w 1800000"/>
              <a:gd name="connsiteY10" fmla="*/ 1005420 h 1799999"/>
              <a:gd name="connsiteX11" fmla="*/ 1179109 w 1800000"/>
              <a:gd name="connsiteY11" fmla="*/ 1005420 h 1799999"/>
              <a:gd name="connsiteX12" fmla="*/ 1158137 w 1800000"/>
              <a:gd name="connsiteY12" fmla="*/ 1076187 h 1799999"/>
              <a:gd name="connsiteX13" fmla="*/ 1061222 w 1800000"/>
              <a:gd name="connsiteY13" fmla="*/ 1222132 h 1799999"/>
              <a:gd name="connsiteX14" fmla="*/ 437296 w 1800000"/>
              <a:gd name="connsiteY14" fmla="*/ 1222132 h 1799999"/>
              <a:gd name="connsiteX15" fmla="*/ 437296 w 1800000"/>
              <a:gd name="connsiteY15" fmla="*/ 598206 h 1799999"/>
              <a:gd name="connsiteX16" fmla="*/ 314516 w 1800000"/>
              <a:gd name="connsiteY16" fmla="*/ 314515 h 1799999"/>
              <a:gd name="connsiteX17" fmla="*/ 314516 w 1800000"/>
              <a:gd name="connsiteY17" fmla="*/ 1485484 h 1799999"/>
              <a:gd name="connsiteX18" fmla="*/ 1485485 w 1800000"/>
              <a:gd name="connsiteY18" fmla="*/ 1485484 h 1799999"/>
              <a:gd name="connsiteX19" fmla="*/ 1485485 w 1800000"/>
              <a:gd name="connsiteY19" fmla="*/ 314515 h 1799999"/>
              <a:gd name="connsiteX20" fmla="*/ 314516 w 1800000"/>
              <a:gd name="connsiteY20" fmla="*/ 314515 h 1799999"/>
              <a:gd name="connsiteX21" fmla="*/ 263604 w 1800000"/>
              <a:gd name="connsiteY21" fmla="*/ 263603 h 1799999"/>
              <a:gd name="connsiteX22" fmla="*/ 1536396 w 1800000"/>
              <a:gd name="connsiteY22" fmla="*/ 263603 h 1799999"/>
              <a:gd name="connsiteX23" fmla="*/ 1536396 w 1800000"/>
              <a:gd name="connsiteY23" fmla="*/ 1536395 h 1799999"/>
              <a:gd name="connsiteX24" fmla="*/ 263604 w 1800000"/>
              <a:gd name="connsiteY24" fmla="*/ 1536395 h 1799999"/>
              <a:gd name="connsiteX25" fmla="*/ 263604 w 1800000"/>
              <a:gd name="connsiteY25" fmla="*/ 263603 h 1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800000" h="1799999">
                <a:moveTo>
                  <a:pt x="515287" y="676197"/>
                </a:moveTo>
                <a:cubicBezTo>
                  <a:pt x="386067" y="805416"/>
                  <a:pt x="386067" y="1014922"/>
                  <a:pt x="515287" y="1144142"/>
                </a:cubicBezTo>
                <a:cubicBezTo>
                  <a:pt x="644506" y="1273361"/>
                  <a:pt x="854012" y="1273361"/>
                  <a:pt x="983231" y="1144142"/>
                </a:cubicBezTo>
                <a:cubicBezTo>
                  <a:pt x="1112451" y="1014922"/>
                  <a:pt x="1112451" y="805416"/>
                  <a:pt x="983231" y="676197"/>
                </a:cubicBezTo>
                <a:cubicBezTo>
                  <a:pt x="854012" y="546977"/>
                  <a:pt x="644506" y="546977"/>
                  <a:pt x="515287" y="676197"/>
                </a:cubicBezTo>
                <a:close/>
                <a:moveTo>
                  <a:pt x="437296" y="598206"/>
                </a:moveTo>
                <a:cubicBezTo>
                  <a:pt x="609588" y="425914"/>
                  <a:pt x="888930" y="425914"/>
                  <a:pt x="1061222" y="598206"/>
                </a:cubicBezTo>
                <a:cubicBezTo>
                  <a:pt x="1104295" y="641279"/>
                  <a:pt x="1136600" y="691043"/>
                  <a:pt x="1158137" y="744152"/>
                </a:cubicBezTo>
                <a:lnTo>
                  <a:pt x="1179109" y="814920"/>
                </a:lnTo>
                <a:lnTo>
                  <a:pt x="1592423" y="814920"/>
                </a:lnTo>
                <a:lnTo>
                  <a:pt x="1592423" y="1005420"/>
                </a:lnTo>
                <a:lnTo>
                  <a:pt x="1179109" y="1005420"/>
                </a:lnTo>
                <a:lnTo>
                  <a:pt x="1158137" y="1076187"/>
                </a:lnTo>
                <a:cubicBezTo>
                  <a:pt x="1136600" y="1129295"/>
                  <a:pt x="1104295" y="1179059"/>
                  <a:pt x="1061222" y="1222132"/>
                </a:cubicBezTo>
                <a:cubicBezTo>
                  <a:pt x="888930" y="1394425"/>
                  <a:pt x="609588" y="1394425"/>
                  <a:pt x="437296" y="1222132"/>
                </a:cubicBezTo>
                <a:cubicBezTo>
                  <a:pt x="265003" y="1049840"/>
                  <a:pt x="265003" y="770499"/>
                  <a:pt x="437296" y="598206"/>
                </a:cubicBezTo>
                <a:close/>
                <a:moveTo>
                  <a:pt x="314516" y="314515"/>
                </a:moveTo>
                <a:cubicBezTo>
                  <a:pt x="-8839" y="637869"/>
                  <a:pt x="-8839" y="1162130"/>
                  <a:pt x="314516" y="1485484"/>
                </a:cubicBezTo>
                <a:cubicBezTo>
                  <a:pt x="637870" y="1808838"/>
                  <a:pt x="1162130" y="1808838"/>
                  <a:pt x="1485485" y="1485484"/>
                </a:cubicBezTo>
                <a:cubicBezTo>
                  <a:pt x="1808839" y="1162130"/>
                  <a:pt x="1808839" y="637869"/>
                  <a:pt x="1485485" y="314515"/>
                </a:cubicBezTo>
                <a:cubicBezTo>
                  <a:pt x="1162130" y="-8839"/>
                  <a:pt x="637870" y="-8839"/>
                  <a:pt x="314516" y="314515"/>
                </a:cubicBezTo>
                <a:close/>
                <a:moveTo>
                  <a:pt x="263604" y="263603"/>
                </a:moveTo>
                <a:cubicBezTo>
                  <a:pt x="615076" y="-87868"/>
                  <a:pt x="1184925" y="-87868"/>
                  <a:pt x="1536396" y="263603"/>
                </a:cubicBezTo>
                <a:cubicBezTo>
                  <a:pt x="1887868" y="615075"/>
                  <a:pt x="1887868" y="1184924"/>
                  <a:pt x="1536396" y="1536395"/>
                </a:cubicBezTo>
                <a:cubicBezTo>
                  <a:pt x="1184925" y="1887867"/>
                  <a:pt x="615076" y="1887867"/>
                  <a:pt x="263604" y="1536395"/>
                </a:cubicBezTo>
                <a:cubicBezTo>
                  <a:pt x="-87868" y="1184924"/>
                  <a:pt x="-87868" y="615075"/>
                  <a:pt x="263604" y="2636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E32072BF-EE6B-49A0-84DF-00EA064ED40C}"/>
              </a:ext>
            </a:extLst>
          </p:cNvPr>
          <p:cNvSpPr/>
          <p:nvPr/>
        </p:nvSpPr>
        <p:spPr>
          <a:xfrm>
            <a:off x="9333119" y="332818"/>
            <a:ext cx="1800000" cy="1800000"/>
          </a:xfrm>
          <a:custGeom>
            <a:avLst/>
            <a:gdLst>
              <a:gd name="connsiteX0" fmla="*/ 900000 w 1800000"/>
              <a:gd name="connsiteY0" fmla="*/ 72000 h 1800000"/>
              <a:gd name="connsiteX1" fmla="*/ 72000 w 1800000"/>
              <a:gd name="connsiteY1" fmla="*/ 900000 h 1800000"/>
              <a:gd name="connsiteX2" fmla="*/ 900000 w 1800000"/>
              <a:gd name="connsiteY2" fmla="*/ 1728000 h 1800000"/>
              <a:gd name="connsiteX3" fmla="*/ 1728000 w 1800000"/>
              <a:gd name="connsiteY3" fmla="*/ 900000 h 1800000"/>
              <a:gd name="connsiteX4" fmla="*/ 900000 w 1800000"/>
              <a:gd name="connsiteY4" fmla="*/ 72000 h 1800000"/>
              <a:gd name="connsiteX5" fmla="*/ 900000 w 1800000"/>
              <a:gd name="connsiteY5" fmla="*/ 0 h 1800000"/>
              <a:gd name="connsiteX6" fmla="*/ 1800000 w 1800000"/>
              <a:gd name="connsiteY6" fmla="*/ 900000 h 1800000"/>
              <a:gd name="connsiteX7" fmla="*/ 900000 w 1800000"/>
              <a:gd name="connsiteY7" fmla="*/ 1800000 h 1800000"/>
              <a:gd name="connsiteX8" fmla="*/ 0 w 1800000"/>
              <a:gd name="connsiteY8" fmla="*/ 900000 h 1800000"/>
              <a:gd name="connsiteX9" fmla="*/ 900000 w 1800000"/>
              <a:gd name="connsiteY9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000" h="1800000">
                <a:moveTo>
                  <a:pt x="900000" y="72000"/>
                </a:moveTo>
                <a:cubicBezTo>
                  <a:pt x="442708" y="72000"/>
                  <a:pt x="72000" y="442708"/>
                  <a:pt x="72000" y="900000"/>
                </a:cubicBezTo>
                <a:cubicBezTo>
                  <a:pt x="72000" y="1357292"/>
                  <a:pt x="442708" y="1728000"/>
                  <a:pt x="900000" y="1728000"/>
                </a:cubicBezTo>
                <a:cubicBezTo>
                  <a:pt x="1357292" y="1728000"/>
                  <a:pt x="1728000" y="1357292"/>
                  <a:pt x="1728000" y="900000"/>
                </a:cubicBezTo>
                <a:cubicBezTo>
                  <a:pt x="1728000" y="442708"/>
                  <a:pt x="1357292" y="72000"/>
                  <a:pt x="900000" y="72000"/>
                </a:cubicBezTo>
                <a:close/>
                <a:moveTo>
                  <a:pt x="900000" y="0"/>
                </a:moveTo>
                <a:cubicBezTo>
                  <a:pt x="1397056" y="0"/>
                  <a:pt x="1800000" y="402944"/>
                  <a:pt x="1800000" y="900000"/>
                </a:cubicBezTo>
                <a:cubicBezTo>
                  <a:pt x="1800000" y="1397056"/>
                  <a:pt x="1397056" y="1800000"/>
                  <a:pt x="900000" y="1800000"/>
                </a:cubicBezTo>
                <a:cubicBezTo>
                  <a:pt x="402944" y="1800000"/>
                  <a:pt x="0" y="1397056"/>
                  <a:pt x="0" y="900000"/>
                </a:cubicBezTo>
                <a:cubicBezTo>
                  <a:pt x="0" y="402944"/>
                  <a:pt x="402944" y="0"/>
                  <a:pt x="90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724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EB7CE6-9B30-4FA7-AF86-B379B063D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80" y="400050"/>
            <a:ext cx="4962525" cy="6057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B7A12D-0B4F-453C-A888-B1113CB79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400050"/>
            <a:ext cx="496252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69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0</Words>
  <Application>Microsoft Office PowerPoint</Application>
  <PresentationFormat>와이드스크린</PresentationFormat>
  <Paragraphs>0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재혁</dc:creator>
  <cp:lastModifiedBy>박 재혁</cp:lastModifiedBy>
  <cp:revision>16</cp:revision>
  <dcterms:created xsi:type="dcterms:W3CDTF">2021-04-01T09:16:13Z</dcterms:created>
  <dcterms:modified xsi:type="dcterms:W3CDTF">2021-09-05T08:29:57Z</dcterms:modified>
</cp:coreProperties>
</file>